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0FE3C-8368-4959-A19A-2F2E6008706E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8DF20-610E-4C6B-8FA4-AD88BAA70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Recognizing the Need for Safety On the Job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workplace has always been dangerous.</a:t>
            </a:r>
          </a:p>
          <a:p>
            <a:r>
              <a:rPr lang="en-US" dirty="0" smtClean="0"/>
              <a:t>Working conditions were a low priority.</a:t>
            </a:r>
          </a:p>
          <a:p>
            <a:r>
              <a:rPr lang="en-US" dirty="0" smtClean="0"/>
              <a:t>Illnesses and accidents were accepted as inevitable.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Occupational Safety and Health Act of 1970 led to safety and health standards in the workplace.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Handling materials</a:t>
            </a:r>
          </a:p>
          <a:p>
            <a:r>
              <a:rPr lang="en-US" dirty="0" smtClean="0"/>
              <a:t>Hand tools and power tools</a:t>
            </a:r>
          </a:p>
          <a:p>
            <a:r>
              <a:rPr lang="en-US" dirty="0" smtClean="0"/>
              <a:t>Head injury</a:t>
            </a:r>
          </a:p>
          <a:p>
            <a:r>
              <a:rPr lang="en-US" dirty="0" smtClean="0"/>
              <a:t>Amputations</a:t>
            </a:r>
          </a:p>
          <a:p>
            <a:r>
              <a:rPr lang="en-US" dirty="0" smtClean="0"/>
              <a:t>Hazardous materials</a:t>
            </a:r>
          </a:p>
          <a:p>
            <a:r>
              <a:rPr lang="en-US" dirty="0" smtClean="0"/>
              <a:t>Electrical voltage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Working outdoors</a:t>
            </a:r>
          </a:p>
          <a:p>
            <a:r>
              <a:rPr lang="en-US" dirty="0" err="1" smtClean="0"/>
              <a:t>Shiftwork</a:t>
            </a:r>
            <a:endParaRPr lang="en-US" dirty="0" smtClean="0"/>
          </a:p>
          <a:p>
            <a:r>
              <a:rPr lang="en-US" dirty="0" smtClean="0"/>
              <a:t>Industry-specific hazards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Fatality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Transportation incidents</a:t>
            </a:r>
          </a:p>
          <a:p>
            <a:r>
              <a:rPr lang="en-US" dirty="0" smtClean="0"/>
              <a:t>Contact with objects/equipment</a:t>
            </a:r>
          </a:p>
          <a:p>
            <a:r>
              <a:rPr lang="en-US" dirty="0" smtClean="0"/>
              <a:t>Falls</a:t>
            </a:r>
          </a:p>
          <a:p>
            <a:r>
              <a:rPr lang="en-US" dirty="0" smtClean="0"/>
              <a:t>Assaults and violent acts</a:t>
            </a:r>
          </a:p>
          <a:p>
            <a:r>
              <a:rPr lang="en-US" dirty="0" smtClean="0"/>
              <a:t>Exposure to harmful substances/environments</a:t>
            </a:r>
          </a:p>
          <a:p>
            <a:r>
              <a:rPr lang="en-US" dirty="0" smtClean="0"/>
              <a:t>Highway incidents and homicides</a:t>
            </a:r>
          </a:p>
          <a:p>
            <a:r>
              <a:rPr lang="en-US" dirty="0" smtClean="0"/>
              <a:t>Construction; transportation and warehousing; agriculture, forestry, fishing, and hunting; mining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Responsibilities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Employer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responsibilities</a:t>
            </a:r>
          </a:p>
          <a:p>
            <a:r>
              <a:rPr lang="en-US" dirty="0" smtClean="0"/>
              <a:t>Employee communication</a:t>
            </a:r>
          </a:p>
          <a:p>
            <a:r>
              <a:rPr lang="en-US" dirty="0" smtClean="0"/>
              <a:t>Hazard analysis and training</a:t>
            </a:r>
          </a:p>
          <a:p>
            <a:r>
              <a:rPr lang="en-US" dirty="0" smtClean="0"/>
              <a:t>Recordkeeping and reporting</a:t>
            </a:r>
          </a:p>
          <a:p>
            <a:r>
              <a:rPr lang="en-US" dirty="0" smtClean="0"/>
              <a:t>Inspection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Employee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Following OSHA standards</a:t>
            </a:r>
          </a:p>
          <a:p>
            <a:r>
              <a:rPr lang="en-US" dirty="0" smtClean="0"/>
              <a:t>Following employer’s rules and </a:t>
            </a:r>
            <a:r>
              <a:rPr lang="en-US" dirty="0" err="1" smtClean="0"/>
              <a:t>regs</a:t>
            </a:r>
            <a:endParaRPr lang="en-US" dirty="0" smtClean="0"/>
          </a:p>
          <a:p>
            <a:r>
              <a:rPr lang="en-US" dirty="0" smtClean="0"/>
              <a:t>Using PPE</a:t>
            </a:r>
          </a:p>
          <a:p>
            <a:r>
              <a:rPr lang="en-US" dirty="0" smtClean="0"/>
              <a:t>Reporting hazards</a:t>
            </a:r>
          </a:p>
          <a:p>
            <a:r>
              <a:rPr lang="en-US" dirty="0" smtClean="0"/>
              <a:t>Using right tools, right way</a:t>
            </a:r>
          </a:p>
          <a:p>
            <a:r>
              <a:rPr lang="en-US" dirty="0" smtClean="0"/>
              <a:t>Reporting injury or illness, getting treatment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Red</Template>
  <TotalTime>30</TotalTime>
  <Words>150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Red</vt:lpstr>
      <vt:lpstr>Recognizing the Need for Safety On the Job</vt:lpstr>
      <vt:lpstr>History</vt:lpstr>
      <vt:lpstr>Common Hazards</vt:lpstr>
      <vt:lpstr>Top Fatality Causes</vt:lpstr>
      <vt:lpstr>Safety Responsibilities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Recognizing the Need for Safety On the Job</dc:title>
  <dc:creator>CMAIL</dc:creator>
  <cp:lastModifiedBy>Tracy Boyington</cp:lastModifiedBy>
  <cp:revision>9</cp:revision>
  <dcterms:created xsi:type="dcterms:W3CDTF">2008-05-13T12:53:21Z</dcterms:created>
  <dcterms:modified xsi:type="dcterms:W3CDTF">2018-06-26T14:17:22Z</dcterms:modified>
</cp:coreProperties>
</file>